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263" r:id="rId14"/>
    <p:sldId id="264" r:id="rId15"/>
    <p:sldId id="265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65CDEB-4C5A-48A8-9536-E04FBCCDAFD6}">
  <a:tblStyle styleId="{AB65CDEB-4C5A-48A8-9536-E04FBCCDA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-19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47603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4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27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48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7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7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76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5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0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5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9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6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vinsva/otus_proj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системы лояльности на предприятии (скидочные карты, накопительные скидки)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92628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Ссылки</a:t>
            </a:r>
            <a:endParaRPr sz="3000" dirty="0"/>
          </a:p>
        </p:txBody>
      </p:sp>
      <p:graphicFrame>
        <p:nvGraphicFramePr>
          <p:cNvPr id="6" name="Google Shape;199;p40"/>
          <p:cNvGraphicFramePr/>
          <p:nvPr>
            <p:extLst>
              <p:ext uri="{D42A27DB-BD31-4B8C-83A1-F6EECF244321}">
                <p14:modId xmlns:p14="http://schemas.microsoft.com/office/powerpoint/2010/main" val="4081181246"/>
              </p:ext>
            </p:extLst>
          </p:nvPr>
        </p:nvGraphicFramePr>
        <p:xfrm>
          <a:off x="952500" y="1371502"/>
          <a:ext cx="6749575" cy="2087667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674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Ссылка на проект в </a:t>
                      </a:r>
                      <a:r>
                        <a:rPr lang="en-US" sz="1400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репозитории </a:t>
                      </a:r>
                      <a:r>
                        <a:rPr lang="en-US" dirty="0" err="1">
                          <a:latin typeface="Roboto"/>
                          <a:hlinkClick r:id="rId3"/>
                        </a:rPr>
                        <a:t>savinsva</a:t>
                      </a:r>
                      <a:r>
                        <a:rPr lang="en-US" dirty="0">
                          <a:latin typeface="Roboto"/>
                          <a:hlinkClick r:id="rId3"/>
                        </a:rPr>
                        <a:t> / </a:t>
                      </a:r>
                      <a:r>
                        <a:rPr lang="en-US" dirty="0" err="1">
                          <a:latin typeface="Roboto"/>
                          <a:hlinkClick r:id="rId3"/>
                        </a:rPr>
                        <a:t>otus_project</a:t>
                      </a:r>
                      <a:r>
                        <a:rPr lang="en-US" dirty="0">
                          <a:latin typeface="Roboto"/>
                          <a:hlinkClick r:id="rId3"/>
                        </a:rPr>
                        <a:t> · GitHub</a:t>
                      </a:r>
                      <a:endParaRPr lang="ru-RU"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lang="ru-RU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30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50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Выводы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328204912"/>
              </p:ext>
            </p:extLst>
          </p:nvPr>
        </p:nvGraphicFramePr>
        <p:xfrm>
          <a:off x="322342" y="881509"/>
          <a:ext cx="8400639" cy="4529338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840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211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Удалось ли достичь цели и выполнить все задачи?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Да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, система была удачно реализована: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В систему возможно заводить виды карт лояльности и сами карты лояльности.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В документах Заказ/Расход товара система автоматически рассчитывает суммы скидок, либо начисляет накопительные баллы, которыми в дальнейшем клиент может оплатить товары.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Есть отчетность по предоставленным скидкам и взаиморасчетам.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Данные из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системы (карты лояльности, заказы товаров, товары) передаются в интернет магазин через 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Rabbit MQ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В систему внедрена библиотека оценки производительности 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APDEX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Реализованы сценарные тесты по ключевым операциям системы.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916"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Сколько времени занял проект?</a:t>
                      </a:r>
                    </a:p>
                    <a:p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~</a:t>
                      </a:r>
                      <a:r>
                        <a:rPr lang="en-US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000" b="1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000" b="1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неделя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(с учетом анализа, разработки, тестирования и внедрения).</a:t>
                      </a:r>
                    </a:p>
                    <a:p>
                      <a:pPr lvl="1"/>
                      <a:endParaRPr lang="ru-RU" sz="900" b="1" i="1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ru-RU" sz="900" b="1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дня</a:t>
                      </a:r>
                      <a:r>
                        <a:rPr lang="ru-RU" sz="9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проектирование архитектуры.</a:t>
                      </a:r>
                    </a:p>
                    <a:p>
                      <a:pPr lvl="1"/>
                      <a:r>
                        <a:rPr lang="ru-RU" sz="900" b="1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дня</a:t>
                      </a:r>
                      <a:r>
                        <a:rPr lang="ru-RU" sz="9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разработка.</a:t>
                      </a:r>
                    </a:p>
                    <a:p>
                      <a:pPr lvl="1"/>
                      <a:r>
                        <a:rPr lang="ru-RU" sz="900" b="1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дня</a:t>
                      </a:r>
                      <a:r>
                        <a:rPr lang="ru-RU" sz="9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тестирование, доработки.</a:t>
                      </a:r>
                      <a:endParaRPr sz="900" i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803"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Насколько полезным оказался проект? (от 1 до 10)</a:t>
                      </a:r>
                    </a:p>
                    <a:p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Оценка: 9/10</a:t>
                      </a:r>
                      <a:endParaRPr lang="ru-RU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Получил опыт проектирования объектов метаданных через С4+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ER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Попрактиковался и уже внедрил на проект </a:t>
                      </a:r>
                      <a:r>
                        <a:rPr lang="ru-RU" sz="1000" b="0" i="0" u="none" strike="noStrike" cap="none" baseline="0" dirty="0" err="1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автотесты</a:t>
                      </a:r>
                      <a:r>
                        <a:rPr lang="ru-RU" sz="1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 на </a:t>
                      </a:r>
                      <a:r>
                        <a:rPr lang="en-US" sz="1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Vanessa Automation</a:t>
                      </a:r>
                      <a:r>
                        <a:rPr lang="ru-RU" sz="1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Roboto"/>
                          <a:ea typeface="Arial"/>
                          <a:cs typeface="Arial"/>
                          <a:sym typeface="Arial"/>
                        </a:rPr>
                        <a:t>Попрактиковался в написании юнит тестов.</a:t>
                      </a:r>
                      <a:endParaRPr lang="ru-RU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868">
                <a:tc>
                  <a:txBody>
                    <a:bodyPr/>
                    <a:lstStyle/>
                    <a:p>
                      <a:r>
                        <a:rPr lang="ru-RU" sz="1000" b="1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Итог</a:t>
                      </a:r>
                    </a:p>
                    <a:p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 </a:t>
                      </a:r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удался</a:t>
                      </a:r>
                      <a:r>
                        <a:rPr lang="ru-RU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Получил ценный опыт!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973" y="4335176"/>
            <a:ext cx="407637" cy="4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Защита проекта</a:t>
            </a:r>
            <a:br>
              <a:rPr lang="ru" dirty="0"/>
            </a:br>
            <a:r>
              <a:rPr lang="ru-RU" sz="2400" dirty="0">
                <a:solidFill>
                  <a:schemeClr val="tx1"/>
                </a:solidFill>
              </a:rPr>
              <a:t>Организация системы лояльности на предприятии (скидочные карты, накопительные скидки) </a:t>
            </a: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49558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Савин Виктор Александрович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303272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 descr="Изображение выглядит как Человеческое лицо, человек, одежда, сте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138A9C-915A-BEDE-2C28-4B577DAF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25" y="2035556"/>
            <a:ext cx="1924844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93569501"/>
              </p:ext>
            </p:extLst>
          </p:nvPr>
        </p:nvGraphicFramePr>
        <p:xfrm>
          <a:off x="952499" y="2210347"/>
          <a:ext cx="7316572" cy="3006768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494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1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8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Заведение в систему видов бонусных программ и скидочных/накопительных карт.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Заведение видов бонусных программ (</a:t>
                      </a: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срок действия скидки, процент доступной скидки/начисления и списания баллов при покупке, статус программы).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Заведение в систему карт лояльности и выгрузка их в интернет магазин</a:t>
                      </a:r>
                      <a:r>
                        <a:rPr lang="ru-RU" sz="1100" b="1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номер телефона, ФИО, 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штрих код, статус карты)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9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Автоматизация процессов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При оформлении Заказа/Расхода товара: </a:t>
                      </a: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заказа/расхода товара с автоматическим расчетом скидки или начисленных баллов (для дальнейшего их списания).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При оформлении повторного Заказа/Расхода товара: </a:t>
                      </a: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возможность оплатить товары доступными баллами (при соответствующем типе карты лояльности).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Отчетность и аудит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Отчеты по выданным скидочным и накопительным картам.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Отчеты по продажам, взаиморасчетам, товарным остаткам.</a:t>
                      </a:r>
                    </a:p>
                    <a:p>
                      <a:endParaRPr lang="ru-RU" sz="11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38026" y="1098596"/>
            <a:ext cx="5877724" cy="94980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600" dirty="0"/>
              <a:t>Организация системы лояльности на предприятии (скидочные карты, накопительные скидки)</a:t>
            </a:r>
          </a:p>
          <a:p>
            <a:endParaRPr lang="ru-RU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191284" y="73200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83539347"/>
              </p:ext>
            </p:extLst>
          </p:nvPr>
        </p:nvGraphicFramePr>
        <p:xfrm>
          <a:off x="952500" y="1897775"/>
          <a:ext cx="7239000" cy="2545502"/>
        </p:xfrm>
        <a:graphic>
          <a:graphicData uri="http://schemas.openxmlformats.org/drawingml/2006/table">
            <a:tbl>
              <a:tblPr>
                <a:noFill/>
                <a:tableStyleId>{AB65CDEB-4C5A-48A8-9536-E04FBCCDAFD6}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1С:Предприятие 8.3.25.1257</a:t>
                      </a:r>
                      <a:endParaRPr lang="ru-RU"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Rabbit MQ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система обмена сообщениями между серверными приложениями, работающая в режиме реального времени.</a:t>
                      </a:r>
                      <a:endParaRPr lang="en-US"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Внешняя компонента 1с (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native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для взаимодействия 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Rabbit MQ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Форматы данных и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сериализация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использовались</a:t>
                      </a:r>
                      <a:r>
                        <a:rPr lang="ru-RU" sz="14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JSON 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 </a:t>
                      </a:r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Compose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для решения задач, связанных с развёртыванием проектов.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1A0EF0-6780-80D9-659A-DC7F9EB0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7" y="878674"/>
            <a:ext cx="8574296" cy="42282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8E65F-C14C-1837-55E1-8CAE4927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43" y="828164"/>
            <a:ext cx="5877464" cy="42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110F23-3022-9158-05BD-D24D539D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13" y="0"/>
            <a:ext cx="4621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0835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487</Words>
  <Application>Microsoft Office PowerPoint</Application>
  <PresentationFormat>Экран (16:9)</PresentationFormat>
  <Paragraphs>73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Организация системы лояльности на предприятии (скидочные карты, накопительные скидки)    </vt:lpstr>
      <vt:lpstr>План защиты</vt:lpstr>
      <vt:lpstr>Презентация PowerPoint</vt:lpstr>
      <vt:lpstr>Какие технологии использовались </vt:lpstr>
      <vt:lpstr>Схема BPMN</vt:lpstr>
      <vt:lpstr>Схема C4</vt:lpstr>
      <vt:lpstr>Схема ER</vt:lpstr>
      <vt:lpstr>Ссылки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Венедиктова Светлана Викторовна</dc:creator>
  <cp:lastModifiedBy>Виктор Савин</cp:lastModifiedBy>
  <cp:revision>33</cp:revision>
  <dcterms:modified xsi:type="dcterms:W3CDTF">2025-06-17T17:01:42Z</dcterms:modified>
</cp:coreProperties>
</file>